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  <p:sldId id="267" r:id="rId13"/>
    <p:sldId id="268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3FB4DC-6224-4D49-8892-41EE238A11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Pecadores, vinde já, </a:t>
            </a:r>
          </a:p>
          <a:p>
            <a:r>
              <a:rPr lang="pt-BR" dirty="0"/>
              <a:t>Cristo vos quer salvar; </a:t>
            </a:r>
          </a:p>
          <a:p>
            <a:r>
              <a:rPr lang="pt-BR" dirty="0"/>
              <a:t>Ele, só, vos poderá </a:t>
            </a:r>
          </a:p>
          <a:p>
            <a:r>
              <a:rPr lang="pt-BR" dirty="0"/>
              <a:t>Das ondas abrigar.</a:t>
            </a:r>
          </a:p>
        </p:txBody>
      </p:sp>
    </p:spTree>
    <p:extLst>
      <p:ext uri="{BB962C8B-B14F-4D97-AF65-F5344CB8AC3E}">
        <p14:creationId xmlns:p14="http://schemas.microsoft.com/office/powerpoint/2010/main" val="2186502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3FB4DC-6224-4D49-8892-41EE238A11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Seu mando, mesmo o mar </a:t>
            </a:r>
          </a:p>
          <a:p>
            <a:r>
              <a:rPr lang="pt-BR" dirty="0"/>
              <a:t>Sempre obedecerá; </a:t>
            </a:r>
          </a:p>
          <a:p>
            <a:r>
              <a:rPr lang="pt-BR" dirty="0"/>
              <a:t>Não deveis desanimar, </a:t>
            </a:r>
          </a:p>
          <a:p>
            <a:r>
              <a:rPr lang="pt-BR" dirty="0"/>
              <a:t>El’ salvará.</a:t>
            </a:r>
          </a:p>
        </p:txBody>
      </p:sp>
    </p:spTree>
    <p:extLst>
      <p:ext uri="{BB962C8B-B14F-4D97-AF65-F5344CB8AC3E}">
        <p14:creationId xmlns:p14="http://schemas.microsoft.com/office/powerpoint/2010/main" val="254044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67FFAE-4B4B-4DFF-9DB3-3038B7CC5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me amou e me livrou; </a:t>
            </a:r>
          </a:p>
          <a:p>
            <a:r>
              <a:rPr lang="pt-BR" dirty="0"/>
              <a:t>O Seu imenso amor </a:t>
            </a:r>
          </a:p>
          <a:p>
            <a:r>
              <a:rPr lang="pt-BR" dirty="0"/>
              <a:t>me transformou. </a:t>
            </a:r>
          </a:p>
        </p:txBody>
      </p:sp>
    </p:spTree>
    <p:extLst>
      <p:ext uri="{BB962C8B-B14F-4D97-AF65-F5344CB8AC3E}">
        <p14:creationId xmlns:p14="http://schemas.microsoft.com/office/powerpoint/2010/main" val="2407597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F7470A-0D46-48E1-8229-9C01BA40A3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Seu poder, </a:t>
            </a:r>
          </a:p>
          <a:p>
            <a:r>
              <a:rPr lang="pt-BR" dirty="0"/>
              <a:t>Foi Seu querer. </a:t>
            </a:r>
          </a:p>
          <a:p>
            <a:r>
              <a:rPr lang="pt-BR" dirty="0"/>
              <a:t>Sim, Cristo, </a:t>
            </a:r>
            <a:r>
              <a:rPr lang="pt-BR"/>
              <a:t>o Salvador, </a:t>
            </a:r>
            <a:endParaRPr lang="pt-BR" dirty="0"/>
          </a:p>
          <a:p>
            <a:r>
              <a:rPr lang="pt-BR" dirty="0"/>
              <a:t>Me transformou.</a:t>
            </a:r>
          </a:p>
        </p:txBody>
      </p:sp>
    </p:spTree>
    <p:extLst>
      <p:ext uri="{BB962C8B-B14F-4D97-AF65-F5344CB8AC3E}">
        <p14:creationId xmlns:p14="http://schemas.microsoft.com/office/powerpoint/2010/main" val="36080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F2532AF-C1E2-40AB-972F-CAF0028907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Eu, perdido pecador, </a:t>
            </a:r>
          </a:p>
          <a:p>
            <a:r>
              <a:rPr lang="pt-BR" dirty="0"/>
              <a:t>Longe do meu Jesus, </a:t>
            </a:r>
          </a:p>
          <a:p>
            <a:r>
              <a:rPr lang="pt-BR" dirty="0"/>
              <a:t>Abatido e sem vigor, </a:t>
            </a:r>
          </a:p>
          <a:p>
            <a:r>
              <a:rPr lang="pt-BR" dirty="0"/>
              <a:t>A perecer sem luz; </a:t>
            </a:r>
          </a:p>
        </p:txBody>
      </p:sp>
    </p:spTree>
    <p:extLst>
      <p:ext uri="{BB962C8B-B14F-4D97-AF65-F5344CB8AC3E}">
        <p14:creationId xmlns:p14="http://schemas.microsoft.com/office/powerpoint/2010/main" val="258115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59C962C-48D5-4149-892C-02126CEC08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estado Cristo viu, </a:t>
            </a:r>
          </a:p>
          <a:p>
            <a:r>
              <a:rPr lang="pt-BR" dirty="0"/>
              <a:t>Dando-me Sua mão, </a:t>
            </a:r>
          </a:p>
          <a:p>
            <a:r>
              <a:rPr lang="pt-BR" dirty="0"/>
              <a:t>E salvar-me conseguiu </a:t>
            </a:r>
          </a:p>
          <a:p>
            <a:r>
              <a:rPr lang="pt-BR" dirty="0"/>
              <a:t>Da perdição.</a:t>
            </a:r>
          </a:p>
        </p:txBody>
      </p:sp>
    </p:spTree>
    <p:extLst>
      <p:ext uri="{BB962C8B-B14F-4D97-AF65-F5344CB8AC3E}">
        <p14:creationId xmlns:p14="http://schemas.microsoft.com/office/powerpoint/2010/main" val="3756263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67FFAE-4B4B-4DFF-9DB3-3038B7CC5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me amou e me livrou; </a:t>
            </a:r>
          </a:p>
          <a:p>
            <a:r>
              <a:rPr lang="pt-BR" dirty="0"/>
              <a:t>O Seu imenso amor </a:t>
            </a:r>
          </a:p>
          <a:p>
            <a:r>
              <a:rPr lang="pt-BR" dirty="0"/>
              <a:t>me transformou. </a:t>
            </a:r>
          </a:p>
        </p:txBody>
      </p:sp>
    </p:spTree>
    <p:extLst>
      <p:ext uri="{BB962C8B-B14F-4D97-AF65-F5344CB8AC3E}">
        <p14:creationId xmlns:p14="http://schemas.microsoft.com/office/powerpoint/2010/main" val="2463287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F7470A-0D46-48E1-8229-9C01BA40A3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Seu poder, </a:t>
            </a:r>
          </a:p>
          <a:p>
            <a:r>
              <a:rPr lang="pt-BR" dirty="0"/>
              <a:t>Foi Seu querer. </a:t>
            </a:r>
          </a:p>
          <a:p>
            <a:r>
              <a:rPr lang="pt-BR" dirty="0"/>
              <a:t>Sim, Cristo, o Salvador, </a:t>
            </a:r>
          </a:p>
          <a:p>
            <a:r>
              <a:rPr lang="pt-BR" dirty="0"/>
              <a:t>Me transformou.</a:t>
            </a:r>
          </a:p>
        </p:txBody>
      </p:sp>
    </p:spTree>
    <p:extLst>
      <p:ext uri="{BB962C8B-B14F-4D97-AF65-F5344CB8AC3E}">
        <p14:creationId xmlns:p14="http://schemas.microsoft.com/office/powerpoint/2010/main" val="1755075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D05B3DB-EC7C-4DF2-8DB7-55B1C0C2EC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Minha vida, todo o ser, </a:t>
            </a:r>
          </a:p>
          <a:p>
            <a:r>
              <a:rPr lang="pt-BR" dirty="0"/>
              <a:t>Quero Lhe consagrar; </a:t>
            </a:r>
          </a:p>
          <a:p>
            <a:r>
              <a:rPr lang="pt-BR" dirty="0"/>
              <a:t>Ao Seu lado vou viver, </a:t>
            </a:r>
          </a:p>
          <a:p>
            <a:r>
              <a:rPr lang="pt-BR" dirty="0"/>
              <a:t>O Seu amor cantar; </a:t>
            </a:r>
          </a:p>
        </p:txBody>
      </p:sp>
    </p:spTree>
    <p:extLst>
      <p:ext uri="{BB962C8B-B14F-4D97-AF65-F5344CB8AC3E}">
        <p14:creationId xmlns:p14="http://schemas.microsoft.com/office/powerpoint/2010/main" val="2730815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53FB4DC-6224-4D49-8892-41EE238A11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mensagem transmitir </a:t>
            </a:r>
          </a:p>
          <a:p>
            <a:r>
              <a:rPr lang="pt-BR" dirty="0"/>
              <a:t>Aos que perdidos são: </a:t>
            </a:r>
          </a:p>
          <a:p>
            <a:r>
              <a:rPr lang="pt-BR" dirty="0"/>
              <a:t>“Venham todos já fruir </a:t>
            </a:r>
          </a:p>
          <a:p>
            <a:r>
              <a:rPr lang="pt-BR" dirty="0"/>
              <a:t>A salvação.” </a:t>
            </a:r>
          </a:p>
        </p:txBody>
      </p:sp>
    </p:spTree>
    <p:extLst>
      <p:ext uri="{BB962C8B-B14F-4D97-AF65-F5344CB8AC3E}">
        <p14:creationId xmlns:p14="http://schemas.microsoft.com/office/powerpoint/2010/main" val="90584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67FFAE-4B4B-4DFF-9DB3-3038B7CC51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me amou e me livrou; </a:t>
            </a:r>
          </a:p>
          <a:p>
            <a:r>
              <a:rPr lang="pt-BR" dirty="0"/>
              <a:t>O Seu imenso amor </a:t>
            </a:r>
          </a:p>
          <a:p>
            <a:r>
              <a:rPr lang="pt-BR" dirty="0"/>
              <a:t>me transformou. </a:t>
            </a:r>
          </a:p>
        </p:txBody>
      </p:sp>
    </p:spTree>
    <p:extLst>
      <p:ext uri="{BB962C8B-B14F-4D97-AF65-F5344CB8AC3E}">
        <p14:creationId xmlns:p14="http://schemas.microsoft.com/office/powerpoint/2010/main" val="3257832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TRANSFORMOU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412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F7470A-0D46-48E1-8229-9C01BA40A3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Seu poder, </a:t>
            </a:r>
          </a:p>
          <a:p>
            <a:r>
              <a:rPr lang="pt-BR" dirty="0"/>
              <a:t>Foi Seu querer. </a:t>
            </a:r>
          </a:p>
          <a:p>
            <a:r>
              <a:rPr lang="pt-BR" dirty="0"/>
              <a:t>Sim, Cristo, o Salvador, </a:t>
            </a:r>
          </a:p>
          <a:p>
            <a:r>
              <a:rPr lang="pt-BR" dirty="0"/>
              <a:t>Me transformou.</a:t>
            </a:r>
          </a:p>
        </p:txBody>
      </p:sp>
    </p:spTree>
    <p:extLst>
      <p:ext uri="{BB962C8B-B14F-4D97-AF65-F5344CB8AC3E}">
        <p14:creationId xmlns:p14="http://schemas.microsoft.com/office/powerpoint/2010/main" val="1509689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183</Words>
  <Application>Microsoft Office PowerPoint</Application>
  <PresentationFormat>Apresentação na tela (16:9)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  <vt:lpstr>JESUS ME TRANSFORMOU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2019-06-12T22:56:59Z</dcterms:modified>
</cp:coreProperties>
</file>

<file path=docProps/thumbnail.jpeg>
</file>